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498" r:id="rId3"/>
    <p:sldId id="473" r:id="rId4"/>
    <p:sldId id="474" r:id="rId5"/>
    <p:sldId id="475" r:id="rId6"/>
    <p:sldId id="476" r:id="rId7"/>
    <p:sldId id="467" r:id="rId8"/>
    <p:sldId id="432" r:id="rId9"/>
    <p:sldId id="433" r:id="rId10"/>
    <p:sldId id="434" r:id="rId11"/>
    <p:sldId id="435" r:id="rId12"/>
    <p:sldId id="436" r:id="rId13"/>
    <p:sldId id="437" r:id="rId14"/>
    <p:sldId id="440" r:id="rId15"/>
    <p:sldId id="441" r:id="rId16"/>
    <p:sldId id="445" r:id="rId17"/>
    <p:sldId id="446" r:id="rId18"/>
    <p:sldId id="447" r:id="rId19"/>
    <p:sldId id="485" r:id="rId20"/>
    <p:sldId id="486" r:id="rId21"/>
    <p:sldId id="487" r:id="rId22"/>
    <p:sldId id="488" r:id="rId23"/>
    <p:sldId id="489" r:id="rId24"/>
    <p:sldId id="490" r:id="rId25"/>
    <p:sldId id="499" r:id="rId26"/>
    <p:sldId id="278" r:id="rId27"/>
    <p:sldId id="329" r:id="rId28"/>
    <p:sldId id="463" r:id="rId29"/>
    <p:sldId id="464" r:id="rId30"/>
    <p:sldId id="465" r:id="rId31"/>
    <p:sldId id="466" r:id="rId32"/>
    <p:sldId id="417" r:id="rId33"/>
    <p:sldId id="418" r:id="rId34"/>
    <p:sldId id="481" r:id="rId35"/>
    <p:sldId id="500" r:id="rId36"/>
    <p:sldId id="501" r:id="rId37"/>
    <p:sldId id="502" r:id="rId38"/>
    <p:sldId id="288" r:id="rId39"/>
    <p:sldId id="492" r:id="rId40"/>
    <p:sldId id="289" r:id="rId41"/>
    <p:sldId id="290" r:id="rId42"/>
    <p:sldId id="299" r:id="rId43"/>
    <p:sldId id="292" r:id="rId44"/>
    <p:sldId id="293" r:id="rId45"/>
    <p:sldId id="294" r:id="rId46"/>
    <p:sldId id="295" r:id="rId47"/>
    <p:sldId id="423" r:id="rId48"/>
    <p:sldId id="297" r:id="rId49"/>
    <p:sldId id="49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800000"/>
    <a:srgbClr val="660066"/>
    <a:srgbClr val="006600"/>
    <a:srgbClr val="CC3300"/>
    <a:srgbClr val="FFFF00"/>
    <a:srgbClr val="003300"/>
    <a:srgbClr val="6600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5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3311-C5BC-46CC-96B3-1BCAFB856456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B2E6-15D8-47DF-B9D5-61452D64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22/10/2010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9067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Pembuangan</a:t>
            </a:r>
            <a:r>
              <a:rPr lang="en-US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6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Bayi</a:t>
            </a:r>
            <a:r>
              <a:rPr lang="en-US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Manifestasi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Pergaulan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Bebas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Pengabaian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Agama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209800"/>
            <a:ext cx="36576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Khutbah</a:t>
            </a:r>
            <a:r>
              <a:rPr lang="en-US" sz="2400" b="1" u="sng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 Multimedia</a:t>
            </a:r>
            <a:endParaRPr lang="en-US" sz="2400" b="1" u="sng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14" y="13811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Israa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:31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733800"/>
            <a:ext cx="8991600" cy="2677656"/>
          </a:xfrm>
          <a:prstGeom prst="rect">
            <a:avLst/>
          </a:prstGeom>
          <a:solidFill>
            <a:srgbClr val="006600">
              <a:alpha val="2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membunuh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anak-anak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takutkan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kepapaan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rezeki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perbuatan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membunuh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kesalahan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sangat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besar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98474"/>
            <a:ext cx="8610600" cy="1754326"/>
          </a:xfrm>
          <a:prstGeom prst="rect">
            <a:avLst/>
          </a:prstGeom>
          <a:solidFill>
            <a:srgbClr val="00B05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تَقْتُلُواْ أَوْلادَكُمْ خَشْيَةَ إِمْلاقٍ نَّحْنُ نَرْزُقُهُمْ وَإِيَّاكُم إنَّ قَتْلَهُمْ كَانَ خِطْءًا كَبِيرًا</a:t>
            </a:r>
            <a:endParaRPr lang="ms-MY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14" y="13811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58 - 59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6" y="4038600"/>
            <a:ext cx="9105904" cy="2800767"/>
          </a:xfrm>
          <a:prstGeom prst="rect">
            <a:avLst/>
          </a:prstGeom>
          <a:solidFill>
            <a:srgbClr val="006600">
              <a:alpha val="2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apabila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dikhabarkan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bahawa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beroleh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perempuan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muramlah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mukanya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sedang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sangat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marah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bersembunyi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berita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buruk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disampaikan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;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adakah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memelihara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keadaan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menanamnya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hidup-hidup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Sungguh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hukumkan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57742"/>
            <a:ext cx="8610600" cy="2123658"/>
          </a:xfrm>
          <a:prstGeom prst="rect">
            <a:avLst/>
          </a:prstGeom>
          <a:solidFill>
            <a:srgbClr val="00B05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وَإِذَا بُشِّرَ أَحَدُهُمْ بِالأُنثَى ظَلَّ وَجْهُهُ مُسْوَدًّا وَهُوَ كَظِيمٌ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.يَتَوَارَى مِنَ الْقَوْمِ مِن سُوءِ مَا بُشِّرَ بِهِ أَيُمْسِكُهُ عَلَى هُونٍ أَمْ يَدُسُّهُ فِي التُّرَابِ أَلاَ سَاء مَا يَحْكُمُونَ</a:t>
            </a:r>
            <a:endParaRPr lang="ms-MY" sz="4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514" y="3296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Jahiliyyah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Berulang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Lagi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1524000"/>
            <a:ext cx="4191000" cy="990600"/>
          </a:xfrm>
          <a:prstGeom prst="roundRect">
            <a:avLst>
              <a:gd name="adj" fmla="val 1973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Arab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Jahiliyyah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3505200"/>
            <a:ext cx="3886200" cy="2743200"/>
          </a:xfrm>
          <a:prstGeom prst="roundRect">
            <a:avLst>
              <a:gd name="adj" fmla="val 15141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Menanam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perempuan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1524000"/>
            <a:ext cx="4191000" cy="990600"/>
          </a:xfrm>
          <a:prstGeom prst="roundRect">
            <a:avLst>
              <a:gd name="adj" fmla="val 19735"/>
            </a:avLst>
          </a:prstGeom>
          <a:solidFill>
            <a:srgbClr val="6600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kini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0600" y="3505200"/>
            <a:ext cx="4114800" cy="2743200"/>
          </a:xfrm>
          <a:prstGeom prst="roundRect">
            <a:avLst>
              <a:gd name="adj" fmla="val 15141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merata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-rata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surau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hentian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bas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752600" y="2590800"/>
            <a:ext cx="1219200" cy="990600"/>
          </a:xfrm>
          <a:prstGeom prst="downArrow">
            <a:avLst>
              <a:gd name="adj1" fmla="val 50000"/>
              <a:gd name="adj2" fmla="val 59742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248400" y="2590800"/>
            <a:ext cx="1219200" cy="990600"/>
          </a:xfrm>
          <a:prstGeom prst="downArrow">
            <a:avLst>
              <a:gd name="adj1" fmla="val 50000"/>
              <a:gd name="adj2" fmla="val 59742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4" y="112693"/>
            <a:ext cx="8977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Malang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bayi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berdosa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" y="1447800"/>
            <a:ext cx="6019800" cy="4114800"/>
            <a:chOff x="457200" y="1481136"/>
            <a:chExt cx="6019800" cy="4114800"/>
          </a:xfrm>
        </p:grpSpPr>
        <p:cxnSp>
          <p:nvCxnSpPr>
            <p:cNvPr id="28" name="Elbow Connector 27"/>
            <p:cNvCxnSpPr/>
            <p:nvPr/>
          </p:nvCxnSpPr>
          <p:spPr>
            <a:xfrm rot="16200000" flipH="1">
              <a:off x="-190500" y="3086100"/>
              <a:ext cx="2971800" cy="1066800"/>
            </a:xfrm>
            <a:prstGeom prst="bentConnector3">
              <a:avLst>
                <a:gd name="adj1" fmla="val 50000"/>
              </a:avLst>
            </a:prstGeom>
            <a:ln w="12065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6200000" flipH="1">
              <a:off x="3086100" y="2205036"/>
              <a:ext cx="4114800" cy="2667000"/>
            </a:xfrm>
            <a:prstGeom prst="bentConnector3">
              <a:avLst>
                <a:gd name="adj1" fmla="val 10417"/>
              </a:avLst>
            </a:prstGeom>
            <a:ln w="12065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ight Arrow 36"/>
            <p:cNvSpPr/>
            <p:nvPr/>
          </p:nvSpPr>
          <p:spPr>
            <a:xfrm>
              <a:off x="4024312" y="1585912"/>
              <a:ext cx="3048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5400000">
              <a:off x="609600" y="2238376"/>
              <a:ext cx="304800" cy="6096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1252536"/>
            <a:ext cx="3733800" cy="1066800"/>
          </a:xfrm>
          <a:prstGeom prst="roundRect">
            <a:avLst>
              <a:gd name="adj" fmla="val 4518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Dibuang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ditemui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mati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2362200"/>
            <a:ext cx="4572000" cy="685800"/>
          </a:xfrm>
          <a:prstGeom prst="roundRect">
            <a:avLst>
              <a:gd name="adj" fmla="val 19735"/>
            </a:avLst>
          </a:prstGeom>
          <a:solidFill>
            <a:srgbClr val="6600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sungai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3352800"/>
            <a:ext cx="3886200" cy="685800"/>
          </a:xfrm>
          <a:prstGeom prst="roundRect">
            <a:avLst>
              <a:gd name="adj" fmla="val 19735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longkang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4419600"/>
            <a:ext cx="4572000" cy="685800"/>
          </a:xfrm>
          <a:prstGeom prst="roundRect">
            <a:avLst>
              <a:gd name="adj" fmla="val 19735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belukar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5486400"/>
            <a:ext cx="5029200" cy="1066800"/>
          </a:xfrm>
          <a:prstGeom prst="roundRect">
            <a:avLst>
              <a:gd name="adj" fmla="val 19735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Jasadnya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digonggong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binatang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395664"/>
            <a:ext cx="4419600" cy="685800"/>
          </a:xfrm>
          <a:prstGeom prst="roundRect">
            <a:avLst>
              <a:gd name="adj" fmla="val 1973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tong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sampah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5029200"/>
            <a:ext cx="3048000" cy="685800"/>
          </a:xfrm>
          <a:prstGeom prst="roundRect">
            <a:avLst>
              <a:gd name="adj" fmla="val 19735"/>
            </a:avLst>
          </a:prstGeom>
          <a:solidFill>
            <a:srgbClr val="CC33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Dibakar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ungkapan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diperkatakan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524000"/>
            <a:ext cx="8610600" cy="990600"/>
          </a:xfrm>
          <a:prstGeom prst="roundRect">
            <a:avLst>
              <a:gd name="adj" fmla="val 19735"/>
            </a:avLst>
          </a:prstGeom>
          <a:solidFill>
            <a:srgbClr val="6600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Sedih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Pilu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berperikemanusiaan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572000"/>
            <a:ext cx="8610600" cy="1828800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Terpadamkah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naluri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keibubapaan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sehingga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belas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kasih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sayangnya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mendengar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tangisan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bayi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?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971800" y="3048000"/>
            <a:ext cx="2895600" cy="1676400"/>
          </a:xfrm>
          <a:prstGeom prst="downArrow">
            <a:avLst>
              <a:gd name="adj1" fmla="val 62829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lgerian" pitchFamily="82" charset="0"/>
              </a:rPr>
              <a:t>?</a:t>
            </a:r>
            <a:endParaRPr lang="en-US" sz="1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Rekod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Peningkatan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Kes-kes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Pembuangan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657600"/>
            <a:ext cx="3124200" cy="1219200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PERBEZAAN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2446987">
            <a:off x="927200" y="1921149"/>
            <a:ext cx="2635914" cy="15240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1447800"/>
            <a:ext cx="5715000" cy="1295400"/>
          </a:xfrm>
          <a:prstGeom prst="roundRect">
            <a:avLst>
              <a:gd name="adj" fmla="val 50000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485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(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18 – 25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1219200"/>
            <a:ext cx="3276600" cy="1600200"/>
          </a:xfrm>
          <a:prstGeom prst="rightArrow">
            <a:avLst>
              <a:gd name="adj1" fmla="val 66072"/>
              <a:gd name="adj2" fmla="val 50000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2004 - 2009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276600"/>
            <a:ext cx="2819400" cy="914400"/>
          </a:xfrm>
          <a:prstGeom prst="roundRect">
            <a:avLst>
              <a:gd name="adj" fmla="val 5972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2007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0" y="3733800"/>
            <a:ext cx="2209800" cy="91440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76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724400"/>
            <a:ext cx="2819400" cy="914400"/>
          </a:xfrm>
          <a:prstGeom prst="roundRect">
            <a:avLst>
              <a:gd name="adj" fmla="val 5972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2009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5181600"/>
            <a:ext cx="2209800" cy="91440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79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Kajian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Persatuan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Peguam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Syarie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Malaysia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00200"/>
            <a:ext cx="8077200" cy="1219200"/>
          </a:xfrm>
          <a:prstGeom prst="roundRect">
            <a:avLst>
              <a:gd name="adj" fmla="val 2377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Persidangan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Kependudukan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Kebangsaan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2007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429000"/>
            <a:ext cx="7696200" cy="1143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Lembah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Kelang –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bayi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dibuang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10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7025191">
            <a:off x="7118375" y="2581593"/>
            <a:ext cx="1192084" cy="1143000"/>
          </a:xfrm>
          <a:prstGeom prst="stripedRightArrow">
            <a:avLst>
              <a:gd name="adj1" fmla="val 50000"/>
              <a:gd name="adj2" fmla="val 62247"/>
            </a:avLst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4953000"/>
            <a:ext cx="8229600" cy="1371600"/>
          </a:xfrm>
          <a:prstGeom prst="roundRect">
            <a:avLst>
              <a:gd name="adj" fmla="val 16442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Membimbangkan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Kes-kes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Pembuangan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Bayi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turut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menular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desa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bandar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faktor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pembuangan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bayi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724400"/>
            <a:ext cx="3429000" cy="1600200"/>
          </a:xfrm>
          <a:prstGeom prst="roundRect">
            <a:avLst>
              <a:gd name="adj" fmla="val 19865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nikah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124200"/>
            <a:ext cx="6248400" cy="1295400"/>
          </a:xfrm>
          <a:prstGeom prst="roundRect">
            <a:avLst>
              <a:gd name="adj" fmla="val 23771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Mengundang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kancah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maksiat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5075055">
            <a:off x="6176217" y="1988889"/>
            <a:ext cx="2630010" cy="1482037"/>
          </a:xfrm>
          <a:prstGeom prst="curved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371600"/>
            <a:ext cx="8534400" cy="1371600"/>
          </a:xfrm>
          <a:prstGeom prst="roundRect">
            <a:avLst>
              <a:gd name="adj" fmla="val 23771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bebas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mengira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batas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mengejar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keseronokan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4724400"/>
            <a:ext cx="4724400" cy="1905000"/>
          </a:xfrm>
          <a:prstGeom prst="roundRect">
            <a:avLst>
              <a:gd name="adj" fmla="val 45758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SMS,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berkenalan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sentuhan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angin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sayang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76800" y="5181600"/>
            <a:ext cx="762000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Hasil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hubungan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ZINA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melahirkan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 rot="21114632">
            <a:off x="434895" y="4931219"/>
            <a:ext cx="8450911" cy="1363578"/>
          </a:xfrm>
          <a:prstGeom prst="roundRect">
            <a:avLst>
              <a:gd name="adj" fmla="val 23771"/>
            </a:avLst>
          </a:prstGeom>
          <a:solidFill>
            <a:srgbClr val="660066"/>
          </a:solidFill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dibiarkan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dibuang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dibunuh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mengerti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242788">
            <a:off x="3569554" y="2094075"/>
            <a:ext cx="3598132" cy="2049444"/>
          </a:xfrm>
          <a:prstGeom prst="curved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295400" y="1981200"/>
            <a:ext cx="5181600" cy="2438400"/>
          </a:xfrm>
          <a:prstGeom prst="triangle">
            <a:avLst>
              <a:gd name="adj" fmla="val 9618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Malang</a:t>
            </a:r>
          </a:p>
          <a:p>
            <a:pPr algn="ctr"/>
            <a:r>
              <a:rPr lang="en-US" sz="3600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sekali</a:t>
            </a:r>
            <a:endParaRPr lang="ms-MY" sz="3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447800"/>
            <a:ext cx="6477000" cy="1143000"/>
          </a:xfrm>
          <a:prstGeom prst="roundRect">
            <a:avLst>
              <a:gd name="adj" fmla="val 23771"/>
            </a:avLst>
          </a:prstGeom>
          <a:solidFill>
            <a:srgbClr val="800000"/>
          </a:solidFill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Berdosa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Israa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32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4" y="4648200"/>
            <a:ext cx="8915400" cy="1815882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menghampiri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jahat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kerosakan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)”.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7391400" cy="2800767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تَقْرَبُواْ الزِّنَى إِنَّهُ كَانَ فَاحِشَةً وَسَاء سَبِيلاً</a:t>
            </a:r>
            <a:endParaRPr lang="ms-MY" sz="88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64" y="13811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Perangkaan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Jabatan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Pendaftaran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Negara (JPN)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menunjukkan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1447800"/>
            <a:ext cx="3886200" cy="1295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17,303 </a:t>
            </a:r>
            <a:r>
              <a:rPr lang="en-US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0969586">
            <a:off x="472984" y="1332939"/>
            <a:ext cx="4800600" cy="2286000"/>
          </a:xfrm>
          <a:prstGeom prst="rightArrow">
            <a:avLst>
              <a:gd name="adj1" fmla="val 66072"/>
              <a:gd name="adj2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Pendaftaran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Luar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Melayu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/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taraf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191000"/>
            <a:ext cx="3886200" cy="14478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762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berbanding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sebelumnya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7800" y="3810000"/>
            <a:ext cx="3429000" cy="23622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Tempoh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5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JPN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mencatat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74,723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7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7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4457700" y="4610100"/>
            <a:ext cx="1219200" cy="838200"/>
          </a:xfrm>
          <a:prstGeom prst="downArrow">
            <a:avLst>
              <a:gd name="adj1" fmla="val 50000"/>
              <a:gd name="adj2" fmla="val 59742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42872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Laporan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Sijil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Kelahiran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catatan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2400" y="1676400"/>
            <a:ext cx="4648200" cy="1295400"/>
          </a:xfrm>
          <a:prstGeom prst="roundRect">
            <a:avLst>
              <a:gd name="adj" fmla="val 6985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257,000 </a:t>
            </a:r>
          </a:p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sijil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kelahiran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didaftar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1295400"/>
            <a:ext cx="3505791" cy="1981200"/>
          </a:xfrm>
          <a:prstGeom prst="rightArrow">
            <a:avLst>
              <a:gd name="adj1" fmla="val 66072"/>
              <a:gd name="adj2" fmla="val 50000"/>
            </a:avLst>
          </a:prstGeom>
          <a:solidFill>
            <a:srgbClr val="660033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2000 –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Julai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2008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9200" y="3429000"/>
            <a:ext cx="3810000" cy="1371600"/>
          </a:xfrm>
          <a:prstGeom prst="roundRect">
            <a:avLst>
              <a:gd name="adj" fmla="val 6985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83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6324600" y="4800600"/>
            <a:ext cx="1219200" cy="533400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5334000"/>
            <a:ext cx="3810000" cy="1371600"/>
          </a:xfrm>
          <a:prstGeom prst="roundRect">
            <a:avLst>
              <a:gd name="adj" fmla="val 6985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17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minit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17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3676054" flipV="1">
            <a:off x="3593768" y="2815648"/>
            <a:ext cx="1015756" cy="1622814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7742204" flipH="1" flipV="1">
            <a:off x="3628117" y="5339175"/>
            <a:ext cx="1094259" cy="1622814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114800"/>
            <a:ext cx="4114800" cy="1828800"/>
          </a:xfrm>
          <a:prstGeom prst="roundRect">
            <a:avLst>
              <a:gd name="adj" fmla="val 698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Puratanya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2,500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endParaRPr lang="en-US" sz="28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nikah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direkod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3352800"/>
            <a:ext cx="6934200" cy="2133600"/>
          </a:xfrm>
          <a:prstGeom prst="roundRect">
            <a:avLst>
              <a:gd name="adj" fmla="val 6985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Pintunya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ditutup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hukum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benteng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membendung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runtuhnya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295400"/>
            <a:ext cx="4114800" cy="10668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Keji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2097712">
            <a:off x="612944" y="2413048"/>
            <a:ext cx="1878759" cy="1143000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Khatib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mengingatkan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jemaah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khususnya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golongan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muda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447800"/>
            <a:ext cx="5562600" cy="1066800"/>
          </a:xfrm>
          <a:prstGeom prst="roundRect">
            <a:avLst>
              <a:gd name="adj" fmla="val 6985"/>
            </a:avLst>
          </a:prstGeom>
          <a:solidFill>
            <a:srgbClr val="0033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Perkukuhkanlah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Akidah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2743200"/>
            <a:ext cx="5562600" cy="1066800"/>
          </a:xfrm>
          <a:prstGeom prst="roundRect">
            <a:avLst>
              <a:gd name="adj" fmla="val 6985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Perjelaskan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pandangan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114800"/>
            <a:ext cx="5562600" cy="1066800"/>
          </a:xfrm>
          <a:prstGeom prst="roundRect">
            <a:avLst>
              <a:gd name="adj" fmla="val 6985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Pertahankanlah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nilai-nilai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5562600"/>
            <a:ext cx="5562600" cy="1066800"/>
          </a:xfrm>
          <a:prstGeom prst="roundRect">
            <a:avLst>
              <a:gd name="adj" fmla="val 6985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Jagalah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aurat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peliharalah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pandangan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Tahrim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4" y="3743742"/>
            <a:ext cx="8915400" cy="2677656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!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Peliharalah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keluarga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bakarnya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batu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Penjaganya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malaikat-malaikat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menderhaka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57742"/>
            <a:ext cx="7848600" cy="212365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قُوا أَنفُسَكُمْ وَأَهْلِيكُمْ نَارًا وَقُودُهَا النَّاسُ وَالْحِجَارَةُ عَلَيْهَا مَلائِكَةٌ غِلاظٌ شِدَادٌ لا يَعْصُونَ اللَّهَ مَا أَمَرَهُمْ وَيَفْعَلُونَ مَا يُؤْمَرُونَ</a:t>
            </a:r>
            <a:endParaRPr lang="ms-MY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62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04948"/>
            <a:ext cx="9144000" cy="2215991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1605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295400"/>
            <a:ext cx="9144000" cy="2862322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 لآ إِلَهَ إِلاَّ اللهُ وَحْدَهُ لاَ شَرِيْكَ لَهُ، وَأَشْهَدُ أَنَّ مُحَمَّدًا عَبْدُهُ وَرَسُوْلُهُ الْمَبْعُوْثُ رَحْمَةً لِلْعَالَمِيْنَ</a:t>
            </a:r>
            <a:r>
              <a:rPr lang="ar-SA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010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38600"/>
            <a:ext cx="8643998" cy="267765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40" y="1219200"/>
            <a:ext cx="8572560" cy="258532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الدِّيْنِ. 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077831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7786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754326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سَيِّدَنَا مُحَمَّدًا عَبْدُهُ وَرَسُوْلُهُ</a:t>
            </a:r>
            <a:endParaRPr lang="ms-MY" sz="4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695014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اللهِ،اتَّقُوْا اللهَ، وَأُوْصِيْكُمْ وَإِيَّايَ بِتَقْوَى اللهِ، فَقَدْ فَازَ الْمُتَّقُوْنَ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49231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 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2860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0" y="1143000"/>
            <a:ext cx="2790852" cy="3077953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mengangkat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paling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mukmin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895600" y="1981200"/>
            <a:ext cx="3048000" cy="32004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kepadaNya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143000"/>
            <a:ext cx="2438400" cy="3124200"/>
          </a:xfrm>
          <a:prstGeom prst="round2DiagRect">
            <a:avLst>
              <a:gd name="adj1" fmla="val 19070"/>
              <a:gd name="adj2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62000" y="5334000"/>
            <a:ext cx="7620000" cy="1371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dirikanlah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endParaRPr lang="en-US" sz="260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musyrik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2286000" y="3810000"/>
            <a:ext cx="838200" cy="838200"/>
          </a:xfrm>
          <a:prstGeom prst="downArrow">
            <a:avLst>
              <a:gd name="adj1" fmla="val 50000"/>
              <a:gd name="adj2" fmla="val 59742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791200" y="3810000"/>
            <a:ext cx="838200" cy="838200"/>
          </a:xfrm>
          <a:prstGeom prst="downArrow">
            <a:avLst>
              <a:gd name="adj1" fmla="val 50000"/>
              <a:gd name="adj2" fmla="val 59742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10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Diingatkan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sekali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lagi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natijah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33400" y="1447800"/>
            <a:ext cx="3124200" cy="990600"/>
          </a:xfrm>
          <a:prstGeom prst="round2DiagRect">
            <a:avLst>
              <a:gd name="adj1" fmla="val 25596"/>
              <a:gd name="adj2" fmla="val 50000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seks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bebas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486400" y="1524000"/>
            <a:ext cx="3124200" cy="990600"/>
          </a:xfrm>
          <a:prstGeom prst="round2DiagRect">
            <a:avLst>
              <a:gd name="adj1" fmla="val 25596"/>
              <a:gd name="adj2" fmla="val 50000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Peningkatan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81400" y="2438400"/>
            <a:ext cx="2133600" cy="990600"/>
          </a:xfrm>
          <a:prstGeom prst="round2DiagRect">
            <a:avLst>
              <a:gd name="adj1" fmla="val 25596"/>
              <a:gd name="adj2" fmla="val 50000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Mat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rempit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4800" y="3276600"/>
            <a:ext cx="3124200" cy="990600"/>
          </a:xfrm>
          <a:prstGeom prst="round2DiagRect">
            <a:avLst>
              <a:gd name="adj1" fmla="val 25596"/>
              <a:gd name="adj2" fmla="val 50000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Tagih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dadah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33400" y="3733800"/>
            <a:ext cx="8153400" cy="2819400"/>
          </a:xfrm>
          <a:prstGeom prst="upArrow">
            <a:avLst>
              <a:gd name="adj1" fmla="val 80212"/>
              <a:gd name="adj2" fmla="val 32770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Menyumbang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keruntuhan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berleluasa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terutama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remaja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600200" y="2743200"/>
            <a:ext cx="6096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934994" y="2742406"/>
            <a:ext cx="6096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344194" y="3733006"/>
            <a:ext cx="6096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067594" y="4342606"/>
            <a:ext cx="6096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Diagonal Corner Rectangle 20"/>
          <p:cNvSpPr/>
          <p:nvPr/>
        </p:nvSpPr>
        <p:spPr>
          <a:xfrm>
            <a:off x="6172200" y="3276600"/>
            <a:ext cx="2286000" cy="990600"/>
          </a:xfrm>
          <a:prstGeom prst="round2DiagRect">
            <a:avLst>
              <a:gd name="adj1" fmla="val 25596"/>
              <a:gd name="adj2" fmla="val 50000"/>
            </a:avLst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Ragut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dll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7544594" y="4342606"/>
            <a:ext cx="6096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4" y="157160"/>
            <a:ext cx="861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punca-punca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gejala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…. 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85800" y="1676400"/>
            <a:ext cx="7620000" cy="1219200"/>
          </a:xfrm>
          <a:prstGeom prst="round2DiagRect">
            <a:avLst>
              <a:gd name="adj1" fmla="val 38577"/>
              <a:gd name="adj2" fmla="val 5000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Kecetekan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kerapuhan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pegangan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3505200"/>
            <a:ext cx="8396318" cy="1905000"/>
          </a:xfrm>
          <a:prstGeom prst="round2DiagRect">
            <a:avLst>
              <a:gd name="adj1" fmla="val 50000"/>
              <a:gd name="adj2" fmla="val 21094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Mencenderungkan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keterlanjuran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</a:p>
          <a:p>
            <a:pPr algn="ctr">
              <a:defRPr/>
            </a:pP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meruntuhkan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pembinaan</a:t>
            </a:r>
            <a:r>
              <a:rPr lang="en-US" sz="29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endParaRPr lang="en-US" sz="29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 rot="3709165">
            <a:off x="7127261" y="2802473"/>
            <a:ext cx="1268696" cy="10057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8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Langkah-langkah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membendung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nya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….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1371601"/>
            <a:ext cx="8610600" cy="1219199"/>
          </a:xfrm>
          <a:prstGeom prst="round2DiagRect">
            <a:avLst>
              <a:gd name="adj1" fmla="val 28828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suasana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tarbiyah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didikan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depan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anak-anak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2895600"/>
            <a:ext cx="8396318" cy="1371600"/>
          </a:xfrm>
          <a:prstGeom prst="round2DiagRect">
            <a:avLst>
              <a:gd name="adj1" fmla="val 38577"/>
              <a:gd name="adj2" fmla="val 0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Pupuk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suasana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harmoni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kasih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sayang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dikurniakan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" y="4572000"/>
            <a:ext cx="8396318" cy="1676400"/>
          </a:xfrm>
          <a:prstGeom prst="round2DiagRect">
            <a:avLst>
              <a:gd name="adj1" fmla="val 38577"/>
              <a:gd name="adj2" fmla="val 0"/>
            </a:avLst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Berikan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penekanan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didikan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ahli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yang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menitikberat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28600" y="21336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32-Point Star 7"/>
          <p:cNvSpPr/>
          <p:nvPr/>
        </p:nvSpPr>
        <p:spPr>
          <a:xfrm>
            <a:off x="228600" y="36576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32-Point Star 8"/>
          <p:cNvSpPr/>
          <p:nvPr/>
        </p:nvSpPr>
        <p:spPr>
          <a:xfrm>
            <a:off x="228600" y="57912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8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Langkah-langkah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membendung</a:t>
            </a: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nya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….</a:t>
            </a:r>
            <a:r>
              <a:rPr lang="en-US" sz="26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6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81000" y="3505200"/>
            <a:ext cx="8396318" cy="1295400"/>
          </a:xfrm>
          <a:prstGeom prst="round2DiagRect">
            <a:avLst>
              <a:gd name="adj1" fmla="val 38577"/>
              <a:gd name="adj2" fmla="val 0"/>
            </a:avLst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berkuasa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langkah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tegas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membendung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isu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bebas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1295400"/>
            <a:ext cx="8396318" cy="1981200"/>
          </a:xfrm>
          <a:prstGeom prst="round2DiagRect">
            <a:avLst>
              <a:gd name="adj1" fmla="val 38577"/>
              <a:gd name="adj2" fmla="val 0"/>
            </a:avLst>
          </a:prstGeom>
          <a:solidFill>
            <a:srgbClr val="800000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Usaha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ditingkatkan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institusi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memperkukuh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terapkan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disiplin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mengawal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remaja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33400" y="5105400"/>
            <a:ext cx="8396318" cy="1295400"/>
          </a:xfrm>
          <a:prstGeom prst="round2DiagRect">
            <a:avLst>
              <a:gd name="adj1" fmla="val 38577"/>
              <a:gd name="adj2" fmla="val 0"/>
            </a:avLst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Sebarang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kegiatan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dikawal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mengelak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berlakunya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penyakit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sosial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381000" y="13716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32-Point Star 9"/>
          <p:cNvSpPr/>
          <p:nvPr/>
        </p:nvSpPr>
        <p:spPr>
          <a:xfrm>
            <a:off x="304800" y="35052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32-Point Star 10"/>
          <p:cNvSpPr/>
          <p:nvPr/>
        </p:nvSpPr>
        <p:spPr>
          <a:xfrm>
            <a:off x="381000" y="5029200"/>
            <a:ext cx="685800" cy="533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296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2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0"/>
            <a:ext cx="8915400" cy="2677656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menyoal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tiap-tiap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penggembala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digembalakannya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menjaganya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menyia-yiakannya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sehinggalah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lelaki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disoal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tentang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ahli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rumahnya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001000" cy="1754326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اللهَ سَائِلٌ كُلَّ رَاعٍ عَمَّا اسْتَرْعَاهُ. حَفِظَ أَمْ ضَيَّعَ. حَتَّى يُسْأَلُ الرَّجُلَ عَنْ أَهْلِ بَيْتِهِ.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844" y="1142984"/>
            <a:ext cx="8715372" cy="5286388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72560" cy="1754326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 أَجْمَعِيْنَ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077831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3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04800" y="1219200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457200" y="990600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6562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اتَّقُوْا اللهَ،أُوْصِيْكُمْ وَإِيَّايَ بِتَقْوَى اللهِ، فَقَدْ فَازَ الْمُتَّقُونَ.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 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5562600"/>
            <a:ext cx="6400800" cy="1066800"/>
          </a:xfrm>
          <a:prstGeom prst="roundRect">
            <a:avLst>
              <a:gd name="adj" fmla="val 2092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667000"/>
            <a:ext cx="5105400" cy="1524000"/>
          </a:xfrm>
          <a:prstGeom prst="roundRect">
            <a:avLst>
              <a:gd name="adj" fmla="val 27293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Hiasilah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adab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 rot="19049395" flipH="1">
            <a:off x="92867" y="987490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143000"/>
            <a:ext cx="5334000" cy="137160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171450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abaikan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704137" flipH="1">
            <a:off x="5577050" y="2426328"/>
            <a:ext cx="3505200" cy="20567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707782">
            <a:off x="5057666" y="2467419"/>
            <a:ext cx="4800600" cy="2057400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TAKWA </a:t>
            </a:r>
          </a:p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4267200"/>
            <a:ext cx="5257800" cy="1219200"/>
          </a:xfrm>
          <a:prstGeom prst="roundRect">
            <a:avLst>
              <a:gd name="adj" fmla="val 27293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anasir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kehinaan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kemurkaan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967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Khutbah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Hari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Ini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2209800"/>
            <a:ext cx="36576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Khutbah</a:t>
            </a:r>
            <a:r>
              <a:rPr lang="en-US" sz="2400" b="1" u="sng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 Multimedia</a:t>
            </a:r>
            <a:endParaRPr lang="en-US" sz="2400" b="1" u="sng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19800"/>
            <a:ext cx="5166360" cy="646331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14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Zulkaedah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1431 /  22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Oktober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2010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6" y="2773740"/>
            <a:ext cx="9067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Pembuangan</a:t>
            </a:r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Bayi</a:t>
            </a:r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  <a:p>
            <a:pPr algn="ctr"/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PMingLiU" pitchFamily="18" charset="-120"/>
              </a:rPr>
              <a:t>MANIFESTASI PERGAULAN BEBAS </a:t>
            </a:r>
          </a:p>
          <a:p>
            <a:pPr algn="ctr"/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PMingLiU" pitchFamily="18" charset="-120"/>
              </a:rPr>
              <a:t>DAN </a:t>
            </a:r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PMingLiU" pitchFamily="18" charset="-120"/>
              </a:rPr>
              <a:t>PENGABAIAN </a:t>
            </a:r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PMingLiU" pitchFamily="18" charset="-120"/>
              </a:rPr>
              <a:t>TERHADAP AGAMA</a:t>
            </a:r>
            <a:endParaRPr lang="en-US" sz="3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04800"/>
            <a:ext cx="796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ZURIAT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3048000"/>
            <a:ext cx="5715000" cy="14478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Merupakan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kebanggaan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800600"/>
            <a:ext cx="8077200" cy="16764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>
              <a:defRPr/>
            </a:pP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zuriat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285750">
              <a:defRPr/>
            </a:pP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keturunan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KEWAJIBAN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242788">
            <a:off x="3973616" y="1215996"/>
            <a:ext cx="3276600" cy="15240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447800"/>
            <a:ext cx="4191000" cy="1219200"/>
          </a:xfrm>
          <a:prstGeom prst="roundRect">
            <a:avLst>
              <a:gd name="adj" fmla="val 11364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Anugerah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s.w.t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391400" y="4419600"/>
            <a:ext cx="1066800" cy="12192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30" y="330422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mencela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ibubapa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524000"/>
            <a:ext cx="3352800" cy="1219200"/>
          </a:xfrm>
          <a:prstGeom prst="roundRect">
            <a:avLst>
              <a:gd name="adj" fmla="val 11364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MEMBUANG ANAK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962400"/>
            <a:ext cx="2514600" cy="11430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Kemiskinan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1524000"/>
            <a:ext cx="3581400" cy="1219200"/>
          </a:xfrm>
          <a:prstGeom prst="roundRect">
            <a:avLst>
              <a:gd name="adj" fmla="val 11364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MEMBUNUH</a:t>
            </a:r>
          </a:p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 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57600" y="1066800"/>
            <a:ext cx="1371600" cy="1524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3962400"/>
            <a:ext cx="5410200" cy="11430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Mempertahan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&amp;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keluarga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136" y="5562600"/>
            <a:ext cx="8382000" cy="990600"/>
          </a:xfrm>
          <a:prstGeom prst="roundRect">
            <a:avLst>
              <a:gd name="adj" fmla="val 11364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jahiliyyah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menanam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terutamanya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perempuan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1905000" y="3581400"/>
            <a:ext cx="838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7391400" y="3505200"/>
            <a:ext cx="8382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4800" y="3124200"/>
            <a:ext cx="8382000" cy="533400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Alasannya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….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6629</TotalTime>
  <Words>1716</Words>
  <Application>Microsoft Office PowerPoint</Application>
  <PresentationFormat>On-screen Show (4:3)</PresentationFormat>
  <Paragraphs>234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masjid putih</cp:lastModifiedBy>
  <cp:revision>474</cp:revision>
  <dcterms:created xsi:type="dcterms:W3CDTF">2010-07-19T06:30:05Z</dcterms:created>
  <dcterms:modified xsi:type="dcterms:W3CDTF">2010-10-21T22:59:37Z</dcterms:modified>
</cp:coreProperties>
</file>